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6"/>
  </p:sldMasterIdLst>
  <p:notesMasterIdLst>
    <p:notesMasterId r:id="rId15"/>
  </p:notesMasterIdLst>
  <p:sldIdLst>
    <p:sldId id="257" r:id="rId7"/>
    <p:sldId id="362" r:id="rId8"/>
    <p:sldId id="365" r:id="rId9"/>
    <p:sldId id="364" r:id="rId10"/>
    <p:sldId id="363" r:id="rId11"/>
    <p:sldId id="300" r:id="rId12"/>
    <p:sldId id="361" r:id="rId13"/>
    <p:sldId id="34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81C957-713E-439F-A185-AB1815E8D0B7}">
          <p14:sldIdLst>
            <p14:sldId id="257"/>
            <p14:sldId id="362"/>
            <p14:sldId id="365"/>
            <p14:sldId id="364"/>
            <p14:sldId id="363"/>
            <p14:sldId id="300"/>
          </p14:sldIdLst>
        </p14:section>
        <p14:section name="Start" id="{04D5230C-D0A0-41A6-AA4B-531C71E14636}">
          <p14:sldIdLst>
            <p14:sldId id="361"/>
            <p14:sldId id="34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outer Van Schandevijl" initials="WVS" lastIdx="1" clrIdx="0">
    <p:extLst>
      <p:ext uri="{19B8F6BF-5375-455C-9EA6-DF929625EA0E}">
        <p15:presenceInfo xmlns:p15="http://schemas.microsoft.com/office/powerpoint/2012/main" userId="43e127e91578f28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9F"/>
    <a:srgbClr val="F4B54B"/>
    <a:srgbClr val="FFEE93"/>
    <a:srgbClr val="EDF2FB"/>
    <a:srgbClr val="ABC4FF"/>
    <a:srgbClr val="E68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60936" autoAdjust="0"/>
  </p:normalViewPr>
  <p:slideViewPr>
    <p:cSldViewPr snapToGrid="0">
      <p:cViewPr varScale="1">
        <p:scale>
          <a:sx n="70" d="100"/>
          <a:sy n="70" d="100"/>
        </p:scale>
        <p:origin x="215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5" Type="http://schemas.openxmlformats.org/officeDocument/2006/relationships/customXml" Target="../customXml/item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003B6-BCEA-46F3-841E-7B3EC6052E68}" type="datetimeFigureOut">
              <a:rPr lang="en-BE" smtClean="0"/>
              <a:t>05/12/2022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5C132-08CE-4B37-9E6D-AB9DDA075120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11247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94943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All feedback is welcome!</a:t>
            </a:r>
            <a:endParaRPr lang="en-BE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Theoretical</a:t>
            </a:r>
            <a:r>
              <a:rPr lang="en-US" dirty="0"/>
              <a:t>: </a:t>
            </a:r>
            <a:r>
              <a:rPr lang="en-US" dirty="0" err="1"/>
              <a:t>GarbageCollection</a:t>
            </a:r>
            <a:r>
              <a:rPr lang="en-US" dirty="0"/>
              <a:t>, </a:t>
            </a:r>
            <a:r>
              <a:rPr lang="en-US" dirty="0" err="1"/>
              <a:t>ArchitectureTrack</a:t>
            </a:r>
            <a:r>
              <a:rPr lang="en-US" dirty="0"/>
              <a:t> </a:t>
            </a:r>
            <a:r>
              <a:rPr lang="en-US" dirty="0" err="1"/>
              <a:t>KickOff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Hands-On</a:t>
            </a:r>
            <a:r>
              <a:rPr lang="en-US" dirty="0"/>
              <a:t>: RXJS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Code-Show</a:t>
            </a:r>
            <a:r>
              <a:rPr lang="en-US" dirty="0"/>
              <a:t>: Vue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Theoretical with exercises at the end</a:t>
            </a:r>
            <a:r>
              <a:rPr lang="en-US" dirty="0"/>
              <a:t>: </a:t>
            </a:r>
            <a:r>
              <a:rPr lang="en-US" dirty="0" err="1"/>
              <a:t>UnitTesting</a:t>
            </a:r>
            <a:r>
              <a:rPr lang="en-US" dirty="0"/>
              <a:t>, React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04354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All feedback is welcome!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22195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84291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ready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2206082"/>
            <a:ext cx="11891918" cy="860893"/>
          </a:xfrm>
        </p:spPr>
        <p:txBody>
          <a:bodyPr>
            <a:noAutofit/>
          </a:bodyPr>
          <a:lstStyle/>
          <a:p>
            <a:r>
              <a:rPr lang="fr-BE" sz="7200" dirty="0"/>
              <a:t>Git </a:t>
            </a:r>
            <a:r>
              <a:rPr lang="fr-BE" sz="7200" dirty="0" err="1"/>
              <a:t>Deep</a:t>
            </a:r>
            <a:r>
              <a:rPr lang="fr-BE" sz="7200" dirty="0"/>
              <a:t> Dive</a:t>
            </a:r>
            <a:endParaRPr lang="en-BE" sz="7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501A96-2599-4F3D-75AE-0906F45B6382}"/>
              </a:ext>
            </a:extLst>
          </p:cNvPr>
          <p:cNvSpPr/>
          <p:nvPr/>
        </p:nvSpPr>
        <p:spPr>
          <a:xfrm>
            <a:off x="172343" y="6210300"/>
            <a:ext cx="1846957" cy="4417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Theoretical</a:t>
            </a:r>
            <a:endParaRPr lang="en-B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153250-BFDF-FB1A-5C5D-CD8330B12CC0}"/>
              </a:ext>
            </a:extLst>
          </p:cNvPr>
          <p:cNvSpPr txBox="1"/>
          <p:nvPr/>
        </p:nvSpPr>
        <p:spPr>
          <a:xfrm>
            <a:off x="10877266" y="347587"/>
            <a:ext cx="1186995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1h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2" descr="Clock PNG, Clock Transparent Background - FreeIconsPNG">
            <a:extLst>
              <a:ext uri="{FF2B5EF4-FFF2-40B4-BE49-F238E27FC236}">
                <a16:creationId xmlns:a16="http://schemas.microsoft.com/office/drawing/2014/main" id="{916B1671-2638-096C-5ABD-9EEF76660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9218" y="323919"/>
            <a:ext cx="736980" cy="73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E8FB2B7-802A-B076-F84E-8BD83BCAF5D7}"/>
              </a:ext>
            </a:extLst>
          </p:cNvPr>
          <p:cNvSpPr/>
          <p:nvPr/>
        </p:nvSpPr>
        <p:spPr>
          <a:xfrm>
            <a:off x="10172700" y="6210299"/>
            <a:ext cx="1846957" cy="44179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Other</a:t>
            </a:r>
            <a:endParaRPr lang="en-B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18C728-B060-165C-602C-240E275F2B5A}"/>
              </a:ext>
            </a:extLst>
          </p:cNvPr>
          <p:cNvSpPr/>
          <p:nvPr/>
        </p:nvSpPr>
        <p:spPr>
          <a:xfrm>
            <a:off x="2171413" y="6210299"/>
            <a:ext cx="1846957" cy="441793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Intermediate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12893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4F13E-54A4-AD38-1F60-073602D1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599"/>
            <a:ext cx="9905998" cy="605051"/>
          </a:xfrm>
        </p:spPr>
        <p:txBody>
          <a:bodyPr>
            <a:normAutofit/>
          </a:bodyPr>
          <a:lstStyle/>
          <a:p>
            <a:r>
              <a:rPr lang="fr-BE" dirty="0"/>
              <a:t>How To Config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3C191-8A6B-FA70-9736-76D350FFB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51379"/>
            <a:ext cx="9905998" cy="4139821"/>
          </a:xfrm>
        </p:spPr>
        <p:txBody>
          <a:bodyPr/>
          <a:lstStyle/>
          <a:p>
            <a:pPr marL="0" indent="0">
              <a:buNone/>
            </a:pPr>
            <a:r>
              <a:rPr lang="fr-BE" b="1" dirty="0"/>
              <a:t>CLI</a:t>
            </a:r>
            <a:r>
              <a:rPr lang="fr-BE" dirty="0"/>
              <a:t> :</a:t>
            </a:r>
          </a:p>
          <a:p>
            <a:pPr marL="0" indent="0">
              <a:buNone/>
            </a:pPr>
            <a:endParaRPr lang="fr-BE" dirty="0"/>
          </a:p>
          <a:p>
            <a:pPr marL="0" indent="0">
              <a:buNone/>
            </a:pPr>
            <a:endParaRPr lang="fr-BE" dirty="0"/>
          </a:p>
          <a:p>
            <a:pPr marL="0" indent="0">
              <a:buNone/>
            </a:pPr>
            <a:endParaRPr lang="fr-BE" dirty="0"/>
          </a:p>
          <a:p>
            <a:pPr marL="0" indent="0">
              <a:buNone/>
            </a:pPr>
            <a:endParaRPr lang="fr-BE" dirty="0"/>
          </a:p>
          <a:p>
            <a:pPr marL="0" indent="0">
              <a:buNone/>
            </a:pPr>
            <a:endParaRPr lang="fr-BE" dirty="0"/>
          </a:p>
          <a:p>
            <a:pPr marL="0" indent="0">
              <a:buNone/>
            </a:pPr>
            <a:r>
              <a:rPr lang="fr-BE" b="1" dirty="0"/>
              <a:t>IDE</a:t>
            </a:r>
            <a:r>
              <a:rPr lang="fr-BE" dirty="0"/>
              <a:t> : 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%USERPROFILE%\.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gitconfig</a:t>
            </a: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659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4F13E-54A4-AD38-1F60-073602D1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599"/>
            <a:ext cx="9905998" cy="605051"/>
          </a:xfrm>
        </p:spPr>
        <p:txBody>
          <a:bodyPr>
            <a:normAutofit/>
          </a:bodyPr>
          <a:lstStyle/>
          <a:p>
            <a:r>
              <a:rPr lang="fr-BE" dirty="0" err="1"/>
              <a:t>Posh</a:t>
            </a:r>
            <a:r>
              <a:rPr lang="fr-BE" dirty="0"/>
              <a:t>-Git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3C191-8A6B-FA70-9736-76D350FFB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06853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4F13E-54A4-AD38-1F60-073602D1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82472"/>
          </a:xfrm>
        </p:spPr>
        <p:txBody>
          <a:bodyPr/>
          <a:lstStyle/>
          <a:p>
            <a:r>
              <a:rPr lang="fr-BE" dirty="0" err="1"/>
              <a:t>gitignore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3C191-8A6B-FA70-9736-76D350FFB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00668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4F13E-54A4-AD38-1F60-073602D1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645994"/>
          </a:xfrm>
        </p:spPr>
        <p:txBody>
          <a:bodyPr/>
          <a:lstStyle/>
          <a:p>
            <a:r>
              <a:rPr lang="fr-BE" dirty="0" err="1"/>
              <a:t>Resources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3C191-8A6B-FA70-9736-76D350FFB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255595"/>
            <a:ext cx="9905998" cy="4535606"/>
          </a:xfrm>
        </p:spPr>
        <p:txBody>
          <a:bodyPr/>
          <a:lstStyle/>
          <a:p>
            <a:r>
              <a:rPr lang="fr-BE" dirty="0">
                <a:hlinkClick r:id="rId2"/>
              </a:rPr>
              <a:t>Git </a:t>
            </a:r>
            <a:r>
              <a:rPr lang="fr-BE" dirty="0" err="1">
                <a:hlinkClick r:id="rId2"/>
              </a:rPr>
              <a:t>Ready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761290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695968"/>
            <a:ext cx="11542512" cy="860893"/>
          </a:xfrm>
        </p:spPr>
        <p:txBody>
          <a:bodyPr/>
          <a:lstStyle/>
          <a:p>
            <a:r>
              <a:rPr lang="fr-BE" dirty="0"/>
              <a:t>SESSION BADGES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45BC42-63B2-9B21-BC68-C4B2B0C08A19}"/>
              </a:ext>
            </a:extLst>
          </p:cNvPr>
          <p:cNvSpPr txBox="1"/>
          <p:nvPr/>
        </p:nvSpPr>
        <p:spPr>
          <a:xfrm>
            <a:off x="311809" y="1556861"/>
            <a:ext cx="1166427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Indication Content &amp; Time &amp; Difficulty Level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Theoretical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Hands-On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Code-Show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x… with exercises at the end</a:t>
            </a:r>
          </a:p>
          <a:p>
            <a:br>
              <a:rPr lang="en-US" sz="3200" dirty="0"/>
            </a:br>
            <a:r>
              <a:rPr lang="en-US" sz="3200" dirty="0"/>
              <a:t>Session Type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TechSession</a:t>
            </a: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ATrack</a:t>
            </a:r>
            <a:r>
              <a:rPr lang="en-US" sz="3200" dirty="0"/>
              <a:t>: Architecture Track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FTrack</a:t>
            </a:r>
            <a:r>
              <a:rPr lang="en-US" sz="3200" dirty="0"/>
              <a:t>: Frontend Track</a:t>
            </a:r>
          </a:p>
        </p:txBody>
      </p:sp>
    </p:spTree>
    <p:extLst>
      <p:ext uri="{BB962C8B-B14F-4D97-AF65-F5344CB8AC3E}">
        <p14:creationId xmlns:p14="http://schemas.microsoft.com/office/powerpoint/2010/main" val="145913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2206082"/>
            <a:ext cx="11891918" cy="860893"/>
          </a:xfrm>
        </p:spPr>
        <p:txBody>
          <a:bodyPr>
            <a:noAutofit/>
          </a:bodyPr>
          <a:lstStyle/>
          <a:p>
            <a:r>
              <a:rPr lang="fr-BE" sz="7200" dirty="0"/>
              <a:t>Example Session</a:t>
            </a:r>
            <a:endParaRPr lang="en-BE" sz="7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497E7-645E-824E-B3DC-338AB7B811B8}"/>
              </a:ext>
            </a:extLst>
          </p:cNvPr>
          <p:cNvSpPr txBox="1"/>
          <p:nvPr/>
        </p:nvSpPr>
        <p:spPr>
          <a:xfrm>
            <a:off x="172343" y="3195094"/>
            <a:ext cx="11891919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Cool Subtitle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32E90A-EF11-2053-F82A-1936FBE15BCE}"/>
              </a:ext>
            </a:extLst>
          </p:cNvPr>
          <p:cNvSpPr/>
          <p:nvPr/>
        </p:nvSpPr>
        <p:spPr>
          <a:xfrm>
            <a:off x="2300888" y="4789928"/>
            <a:ext cx="1846957" cy="44179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Expert</a:t>
            </a:r>
            <a:endParaRPr lang="en-B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C06ADB-6306-283E-8817-AD8850E8AC9E}"/>
              </a:ext>
            </a:extLst>
          </p:cNvPr>
          <p:cNvSpPr txBox="1"/>
          <p:nvPr/>
        </p:nvSpPr>
        <p:spPr>
          <a:xfrm>
            <a:off x="11327281" y="263415"/>
            <a:ext cx="736980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1h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Clock PNG, Clock Transparent Background - FreeIconsPNG">
            <a:extLst>
              <a:ext uri="{FF2B5EF4-FFF2-40B4-BE49-F238E27FC236}">
                <a16:creationId xmlns:a16="http://schemas.microsoft.com/office/drawing/2014/main" id="{966489CB-B806-DAAF-578C-DD56B97F7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7472" y="192891"/>
            <a:ext cx="736980" cy="73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93F356-35AA-7ACD-7142-D37BC8C29484}"/>
              </a:ext>
            </a:extLst>
          </p:cNvPr>
          <p:cNvSpPr/>
          <p:nvPr/>
        </p:nvSpPr>
        <p:spPr>
          <a:xfrm>
            <a:off x="172343" y="6210300"/>
            <a:ext cx="1846957" cy="44179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Hands-On</a:t>
            </a:r>
            <a:endParaRPr lang="en-B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ECC46C-B0F5-E648-F404-6A7B74A77FAD}"/>
              </a:ext>
            </a:extLst>
          </p:cNvPr>
          <p:cNvSpPr/>
          <p:nvPr/>
        </p:nvSpPr>
        <p:spPr>
          <a:xfrm>
            <a:off x="172342" y="5486249"/>
            <a:ext cx="1846957" cy="4417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Theoretical</a:t>
            </a:r>
            <a:endParaRPr lang="en-B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A2FB99-B749-2D21-471D-7BA4CA1F1900}"/>
              </a:ext>
            </a:extLst>
          </p:cNvPr>
          <p:cNvSpPr/>
          <p:nvPr/>
        </p:nvSpPr>
        <p:spPr>
          <a:xfrm>
            <a:off x="2300889" y="6221214"/>
            <a:ext cx="1846957" cy="44179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Introduction</a:t>
            </a:r>
            <a:endParaRPr lang="en-B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84A206-8AB7-74E7-4755-D5F860D5780F}"/>
              </a:ext>
            </a:extLst>
          </p:cNvPr>
          <p:cNvSpPr/>
          <p:nvPr/>
        </p:nvSpPr>
        <p:spPr>
          <a:xfrm>
            <a:off x="172342" y="4817660"/>
            <a:ext cx="1846957" cy="38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Code-Show</a:t>
            </a:r>
            <a:endParaRPr lang="en-B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F4EC37-758C-828B-1B76-51F87A961143}"/>
              </a:ext>
            </a:extLst>
          </p:cNvPr>
          <p:cNvSpPr/>
          <p:nvPr/>
        </p:nvSpPr>
        <p:spPr>
          <a:xfrm>
            <a:off x="2300888" y="5473056"/>
            <a:ext cx="1846957" cy="441793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Intermediate</a:t>
            </a:r>
            <a:endParaRPr lang="en-BE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09E5C88-EDAA-F20C-4423-28D1A8149030}"/>
              </a:ext>
            </a:extLst>
          </p:cNvPr>
          <p:cNvSpPr/>
          <p:nvPr/>
        </p:nvSpPr>
        <p:spPr>
          <a:xfrm>
            <a:off x="9657441" y="5707145"/>
            <a:ext cx="2357041" cy="441793"/>
          </a:xfrm>
          <a:prstGeom prst="roundRect">
            <a:avLst/>
          </a:prstGeom>
          <a:solidFill>
            <a:srgbClr val="FFEE93"/>
          </a:solidFill>
          <a:ln>
            <a:solidFill>
              <a:srgbClr val="FFC09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rgbClr val="FFC09F"/>
                </a:solidFill>
              </a:rPr>
              <a:t>FrontendTrack</a:t>
            </a:r>
            <a:endParaRPr lang="en-BE" b="1" dirty="0">
              <a:solidFill>
                <a:srgbClr val="FFC09F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5D57A4D-8C17-5FA7-1672-28E00289CAE0}"/>
              </a:ext>
            </a:extLst>
          </p:cNvPr>
          <p:cNvSpPr/>
          <p:nvPr/>
        </p:nvSpPr>
        <p:spPr>
          <a:xfrm>
            <a:off x="9662616" y="5076512"/>
            <a:ext cx="2357042" cy="4097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ArchitectureTrack</a:t>
            </a:r>
            <a:endParaRPr lang="en-BE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029111F-B1DF-4535-2965-2918DE010F75}"/>
              </a:ext>
            </a:extLst>
          </p:cNvPr>
          <p:cNvSpPr/>
          <p:nvPr/>
        </p:nvSpPr>
        <p:spPr>
          <a:xfrm>
            <a:off x="9657441" y="6293490"/>
            <a:ext cx="2357041" cy="441793"/>
          </a:xfrm>
          <a:prstGeom prst="roundRect">
            <a:avLst/>
          </a:prstGeom>
          <a:solidFill>
            <a:srgbClr val="ABC4FF"/>
          </a:solidFill>
          <a:ln>
            <a:solidFill>
              <a:srgbClr val="EDF2F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TechEvent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84807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613652"/>
            <a:ext cx="11542512" cy="860893"/>
          </a:xfrm>
        </p:spPr>
        <p:txBody>
          <a:bodyPr/>
          <a:lstStyle/>
          <a:p>
            <a:r>
              <a:rPr lang="fr-BE" dirty="0"/>
              <a:t>Next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45BC42-63B2-9B21-BC68-C4B2B0C08A19}"/>
              </a:ext>
            </a:extLst>
          </p:cNvPr>
          <p:cNvSpPr txBox="1"/>
          <p:nvPr/>
        </p:nvSpPr>
        <p:spPr>
          <a:xfrm>
            <a:off x="311809" y="1474545"/>
            <a:ext cx="116642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26/9 : RXJS </a:t>
            </a:r>
            <a:r>
              <a:rPr lang="en-US" sz="2400" dirty="0"/>
              <a:t>(</a:t>
            </a:r>
            <a:r>
              <a:rPr lang="en-US" sz="2400" dirty="0" err="1"/>
              <a:t>FTrack</a:t>
            </a:r>
            <a:r>
              <a:rPr lang="en-US" sz="2400" dirty="0"/>
              <a:t>, Hands-On)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6/10 : Docker &amp; Docker-Compose ;) </a:t>
            </a:r>
            <a:r>
              <a:rPr lang="en-US" sz="2400" dirty="0"/>
              <a:t>(</a:t>
            </a:r>
            <a:r>
              <a:rPr lang="en-US" sz="2400" dirty="0" err="1"/>
              <a:t>FunTrack</a:t>
            </a:r>
            <a:r>
              <a:rPr lang="en-US" sz="2400" dirty="0"/>
              <a:t>, Hands-On)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x/11 : ???</a:t>
            </a:r>
            <a:endParaRPr lang="en-BE" sz="3200" dirty="0"/>
          </a:p>
        </p:txBody>
      </p:sp>
      <p:pic>
        <p:nvPicPr>
          <p:cNvPr id="5122" name="Picture 2" descr="Boat Animation by Justine Senée | Dribbble">
            <a:extLst>
              <a:ext uri="{FF2B5EF4-FFF2-40B4-BE49-F238E27FC236}">
                <a16:creationId xmlns:a16="http://schemas.microsoft.com/office/drawing/2014/main" id="{ECB31234-0B06-636F-F6C6-24A958F6A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501" y="3429000"/>
            <a:ext cx="4203916" cy="315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unny Pirate GIFs | Tenor">
            <a:extLst>
              <a:ext uri="{FF2B5EF4-FFF2-40B4-BE49-F238E27FC236}">
                <a16:creationId xmlns:a16="http://schemas.microsoft.com/office/drawing/2014/main" id="{FC000E05-3481-5841-B750-73A03026B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40" y="3748349"/>
            <a:ext cx="3636555" cy="249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4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Props1.xml><?xml version="1.0" encoding="utf-8"?>
<ds:datastoreItem xmlns:ds="http://schemas.openxmlformats.org/officeDocument/2006/customXml" ds:itemID="{C9A349EB-25C0-432F-BCC6-B672C9EAA1C2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83121EFB-4893-415B-B7BD-F940E893B2BD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F9EBE2CE-6713-4ACE-BA85-AE6B6C8A927D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A714A584-184D-4334-9B39-881D79A4F0F4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D12F2BFF-C618-42A7-A799-D8722515C0FA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17328</TotalTime>
  <Words>129</Words>
  <Application>Microsoft Office PowerPoint</Application>
  <PresentationFormat>Widescreen</PresentationFormat>
  <Paragraphs>55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Fira Code</vt:lpstr>
      <vt:lpstr>Mesh</vt:lpstr>
      <vt:lpstr>Git Deep Dive</vt:lpstr>
      <vt:lpstr>How To Config</vt:lpstr>
      <vt:lpstr>Posh-Git</vt:lpstr>
      <vt:lpstr>gitignore</vt:lpstr>
      <vt:lpstr>Resources</vt:lpstr>
      <vt:lpstr>SESSION BADGES</vt:lpstr>
      <vt:lpstr>Example Session</vt:lpstr>
      <vt:lpstr>Next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</dc:title>
  <dc:creator>steven robijns</dc:creator>
  <cp:lastModifiedBy>Wouter Van Schandevijl</cp:lastModifiedBy>
  <cp:revision>1505</cp:revision>
  <dcterms:created xsi:type="dcterms:W3CDTF">2018-11-27T12:20:05Z</dcterms:created>
  <dcterms:modified xsi:type="dcterms:W3CDTF">2022-12-06T09:02:34Z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